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1" r:id="rId2"/>
    <p:sldId id="2563" r:id="rId3"/>
    <p:sldId id="2566" r:id="rId4"/>
    <p:sldId id="2588" r:id="rId5"/>
    <p:sldId id="2569" r:id="rId6"/>
    <p:sldId id="2584" r:id="rId7"/>
    <p:sldId id="258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Jornadas de difusión de labor docente e investigación en la UNCAUS promovidas por la Secretaría de Ciencia y Técnica" id="{F319AE97-19DE-4B0B-969F-85689CCB0408}">
          <p14:sldIdLst>
            <p14:sldId id="2561"/>
          </p14:sldIdLst>
        </p14:section>
        <p14:section name="Objetivos y propósito de las jornadas" id="{08F95636-645F-4DC1-BCCB-A5CE314FC280}">
          <p14:sldIdLst>
            <p14:sldId id="2563"/>
            <p14:sldId id="2566"/>
          </p14:sldIdLst>
        </p14:section>
        <p14:section name="Resultados" id="{A5DF0CFE-6A06-470A-A1F1-C4C65CB42651}">
          <p14:sldIdLst>
            <p14:sldId id="2588"/>
            <p14:sldId id="2569"/>
            <p14:sldId id="2584"/>
          </p14:sldIdLst>
        </p14:section>
        <p14:section name="Conclusión" id="{1348CA59-5425-4A17-84A7-FFD16EA737B2}">
          <p14:sldIdLst>
            <p14:sldId id="25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007" autoAdjust="0"/>
  </p:normalViewPr>
  <p:slideViewPr>
    <p:cSldViewPr snapToGrid="0">
      <p:cViewPr varScale="1">
        <p:scale>
          <a:sx n="49" d="100"/>
          <a:sy n="49" d="100"/>
        </p:scale>
        <p:origin x="133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B13CF-C778-42AB-8911-5804EFE7BDC0}" type="datetimeFigureOut">
              <a:rPr lang="es-ES" smtClean="0"/>
              <a:t>07/07/2025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99790-98AC-4CFD-94BA-8B87513886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0199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
Las Jornadas de difusión de labor docente e investigación son una iniciativa clave para resaltar el trabajo académico en la UNCAUS. En esta presentación, exploraremos los objetivos, la organización, la participación y los beneficios de estas jornadas para la comunidad universitaria.
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96ED2-C436-4807-AB6C-48922BCA65E2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336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Las jornadas tienen como objetivo principal fomentar la labor docente e investigativa en la universidad. Se busca promover la colaboración interdisciplinaria y divulgar los avances y resultados de investigaciones en un ambiente académico enriquecedor.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96ED2-C436-4807-AB6C-48922BCA65E2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1842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96ED2-C436-4807-AB6C-48922BCA65E2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097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85A2F8-D0B4-8AEE-F9FA-A261C30A13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DA8F12A-7D07-79A0-8D57-80A157848F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5F2F210-2283-1C5D-6428-9D7C13A7E3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E5D08D-4F3F-6519-7A43-0BA94C7893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96ED2-C436-4807-AB6C-48922BCA65E2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8394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El calendario de actividades incluirá conferencias, talleres y mesas redondas. Es esencial que los participantes estén informados sobre la programación para maximizar su asistencia y participación.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96ED2-C436-4807-AB6C-48922BCA65E2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5364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D24471-B6AD-13D7-9A2B-7955A0A16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45F3E3DC-E1CD-943C-45D7-6832F9D54A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F1D11242-75F2-AECC-4125-E074E5B2CC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El calendario de actividades incluirá conferencias, talleres y mesas redondas. Es esencial que los participantes estén informados sobre la programación para maximizar su asistencia y participación.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5C0FA89-C8D4-9741-6F77-CD3B60DC84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96ED2-C436-4807-AB6C-48922BCA65E2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32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Las jornadas de difusión de labor docente e investigación en la UNCAUS son una oportunidad invaluable para fortalecer la colaboración y el aprendizaje en la comunidad académica. Se espera que estos eventos contribuyan significativamente al desarrollo profesional y académico de todos los involucrados.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96ED2-C436-4807-AB6C-48922BCA65E2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696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0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3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7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6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7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8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0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76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64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C458988-D7EE-E424-BE17-382FED541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3400" y="899025"/>
            <a:ext cx="5164000" cy="379292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" sz="3600" dirty="0"/>
              <a:t> TÍTULO DEL TRABAJO: Jornadas de difusión de labor docente e investigación en la UNCAUS promovidas por la Secretaría de Ciencia y Técnica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43C907-8061-A80C-9517-226810F14F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688" y="4778479"/>
            <a:ext cx="4435882" cy="1101160"/>
          </a:xfrm>
        </p:spPr>
        <p:txBody>
          <a:bodyPr>
            <a:normAutofit/>
          </a:bodyPr>
          <a:lstStyle/>
          <a:p>
            <a:r>
              <a:rPr lang="es-ES" dirty="0"/>
              <a:t>Autor A  (Institución – email)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476813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BF2B36B-4D1C-9E0A-B17B-23D805AEC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100"/>
            <a:ext cx="47681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EFB43805-FC06-1325-B28F-DD1F3C4A9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574" r="21807" b="-1"/>
          <a:stretch/>
        </p:blipFill>
        <p:spPr>
          <a:xfrm>
            <a:off x="6577539" y="1672081"/>
            <a:ext cx="5072743" cy="440761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5B653DE-4CD3-721C-E957-A2FA997536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9063" y="223156"/>
            <a:ext cx="5761219" cy="67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3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25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3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41B06C8-FB08-1921-32F0-5F77C1D28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552" y="871758"/>
            <a:ext cx="5825448" cy="3871143"/>
          </a:xfrm>
        </p:spPr>
        <p:txBody>
          <a:bodyPr>
            <a:normAutofit/>
          </a:bodyPr>
          <a:lstStyle/>
          <a:p>
            <a:r>
              <a:rPr lang="es-ES"/>
              <a:t>Objetivos y propósito de las jornadas</a:t>
            </a:r>
          </a:p>
        </p:txBody>
      </p:sp>
      <p:pic>
        <p:nvPicPr>
          <p:cNvPr id="11" name="Picture 10" descr="Dardo en una diana">
            <a:extLst>
              <a:ext uri="{FF2B5EF4-FFF2-40B4-BE49-F238E27FC236}">
                <a16:creationId xmlns:a16="http://schemas.microsoft.com/office/drawing/2014/main" id="{3E1BF0F1-ABD8-5866-5058-07B2C36452D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7724" r="4808" b="-1"/>
          <a:stretch/>
        </p:blipFill>
        <p:spPr>
          <a:xfrm>
            <a:off x="1" y="10"/>
            <a:ext cx="4876799" cy="6857989"/>
          </a:xfrm>
          <a:prstGeom prst="rect">
            <a:avLst/>
          </a:prstGeom>
        </p:spPr>
      </p:pic>
      <p:cxnSp>
        <p:nvCxnSpPr>
          <p:cNvPr id="30" name="Straight Connector 25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723900"/>
            <a:ext cx="57062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CF06E40-3ECB-4820-95B5-8A70B07D4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6134100"/>
            <a:ext cx="56681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1418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2D0348-2347-053F-0EDC-2B2FFD5B4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1"/>
            <a:ext cx="6766560" cy="130759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dirty="0" err="1"/>
              <a:t>MetodologÍa</a:t>
            </a:r>
            <a:r>
              <a:rPr lang="en-US" sz="3400" dirty="0"/>
              <a:t>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57F3D-33BE-4306-87E6-245763719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658368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330067-4AFE-03D1-C732-65DF600CEAA8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704088" y="2221994"/>
            <a:ext cx="6766560" cy="3739896"/>
          </a:xfrm>
        </p:spPr>
        <p:txBody>
          <a:bodyPr>
            <a:normAutofit/>
          </a:bodyPr>
          <a:lstStyle/>
          <a:p>
            <a:pPr marL="0" indent="0">
              <a:spcBef>
                <a:spcPts val="2500"/>
              </a:spcBef>
              <a:buNone/>
            </a:pPr>
            <a:r>
              <a:rPr lang="es-ES" sz="1400" b="1" dirty="0"/>
              <a:t>Preferentemente incluir imágenes y formas: por ejemplo</a:t>
            </a:r>
            <a:endParaRPr lang="es-ES" sz="14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A3C59D-8641-484F-A35C-361AD7E155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4768"/>
            <a:ext cx="65836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>
            <a:extLst>
              <a:ext uri="{FF2B5EF4-FFF2-40B4-BE49-F238E27FC236}">
                <a16:creationId xmlns:a16="http://schemas.microsoft.com/office/drawing/2014/main" id="{C1D435FD-3C76-7C25-2935-5C69DCF135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1424" y="2634556"/>
            <a:ext cx="9854899" cy="305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7820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510A66-153C-6EB1-2B6C-E6ECB36CBE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B1DF9C6-F040-7C21-2E50-EE5A01EFF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BCF795-8C2C-85F4-BCA6-EC48F4F3F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4" y="1145308"/>
            <a:ext cx="7600263" cy="4860947"/>
          </a:xfrm>
        </p:spPr>
        <p:txBody>
          <a:bodyPr anchor="b">
            <a:normAutofit/>
          </a:bodyPr>
          <a:lstStyle/>
          <a:p>
            <a:r>
              <a:rPr lang="es-ES" sz="7600" dirty="0"/>
              <a:t>Resultados parciales o finales y conclusiones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1C9059-BD2D-AE61-F794-82F43F7A6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755420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Marcador de contenido 4" descr="Lluvia de ideas para encontrar una solución que impulse el volumen de ventas">
            <a:extLst>
              <a:ext uri="{FF2B5EF4-FFF2-40B4-BE49-F238E27FC236}">
                <a16:creationId xmlns:a16="http://schemas.microsoft.com/office/drawing/2014/main" id="{9D1069CF-FC00-0B45-6081-83D5DD13420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0412" r="28756" b="2"/>
          <a:stretch/>
        </p:blipFill>
        <p:spPr>
          <a:xfrm>
            <a:off x="8111327" y="-17929"/>
            <a:ext cx="4206220" cy="687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5338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0DF4B0-A2FC-A230-A2E1-05DEEB25E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094" y="35841"/>
            <a:ext cx="10687812" cy="7981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700" dirty="0"/>
              <a:t>Resultados</a:t>
            </a:r>
            <a:endParaRPr lang="en-US" sz="37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57F3D-33BE-4306-87E6-245763719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4672" y="723900"/>
            <a:ext cx="1058875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E0104E4-99BC-494F-8342-F250828E5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9065" y="6145599"/>
            <a:ext cx="1058283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extLst>
              <a:ext uri="{FF2B5EF4-FFF2-40B4-BE49-F238E27FC236}">
                <a16:creationId xmlns:a16="http://schemas.microsoft.com/office/drawing/2014/main" id="{3A013157-DBD9-0B7B-7130-1CB602B3E3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104" y="1820424"/>
            <a:ext cx="6915505" cy="3359323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11B66493-B1A0-3F62-1F69-1F956A5D4CC0}"/>
              </a:ext>
            </a:extLst>
          </p:cNvPr>
          <p:cNvSpPr txBox="1"/>
          <p:nvPr/>
        </p:nvSpPr>
        <p:spPr>
          <a:xfrm>
            <a:off x="2513743" y="110520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Preferentemente incluir imágenes y formas: por ejemplo</a:t>
            </a:r>
          </a:p>
        </p:txBody>
      </p:sp>
    </p:spTree>
    <p:extLst>
      <p:ext uri="{BB962C8B-B14F-4D97-AF65-F5344CB8AC3E}">
        <p14:creationId xmlns:p14="http://schemas.microsoft.com/office/powerpoint/2010/main" val="207002941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F2B5AB-1300-A35F-8B65-BF7AAC7CE2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5E07A4-0539-90BF-4CD7-4D896B5E0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045CA8C-0584-AC83-A0C6-DAC04BB63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188CD6D-33F7-21A1-4A9D-49E96BFD8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7D629C-43AC-7762-FAF8-E7B1098E9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094" y="35841"/>
            <a:ext cx="10687812" cy="7981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700" dirty="0"/>
              <a:t>Resultados</a:t>
            </a:r>
            <a:endParaRPr lang="en-US" sz="37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09273ED-B08B-5E3C-975C-0D19F74C7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4672" y="723900"/>
            <a:ext cx="1058875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2571661-755D-ED99-91BA-9F715BEDC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9065" y="6145599"/>
            <a:ext cx="1058283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extLst>
              <a:ext uri="{FF2B5EF4-FFF2-40B4-BE49-F238E27FC236}">
                <a16:creationId xmlns:a16="http://schemas.microsoft.com/office/drawing/2014/main" id="{DC89B659-ED8B-688C-E3F5-5F5F08009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104" y="1820424"/>
            <a:ext cx="6915505" cy="3359323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91D3546F-35C7-B693-2D8B-3551768684D3}"/>
              </a:ext>
            </a:extLst>
          </p:cNvPr>
          <p:cNvSpPr txBox="1"/>
          <p:nvPr/>
        </p:nvSpPr>
        <p:spPr>
          <a:xfrm>
            <a:off x="2513743" y="110520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Preferentemente incluir imágenes y formas: por ejemplo</a:t>
            </a:r>
          </a:p>
        </p:txBody>
      </p:sp>
    </p:spTree>
    <p:extLst>
      <p:ext uri="{BB962C8B-B14F-4D97-AF65-F5344CB8AC3E}">
        <p14:creationId xmlns:p14="http://schemas.microsoft.com/office/powerpoint/2010/main" val="110241961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180396B-F0DD-B25E-2513-BEC9F697B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00" y="899025"/>
            <a:ext cx="4917754" cy="379292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500"/>
              <a:t>Conclusión o conclusiones parciales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476813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BF2B36B-4D1C-9E0A-B17B-23D805AEC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100"/>
            <a:ext cx="47681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0DD3469E-22D9-F0E1-42AA-1C9DD1B39E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03221"/>
            <a:ext cx="5761219" cy="67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25433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269</Words>
  <Application>Microsoft Office PowerPoint</Application>
  <PresentationFormat>Panorámica</PresentationFormat>
  <Paragraphs>23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Aptos</vt:lpstr>
      <vt:lpstr>Arial</vt:lpstr>
      <vt:lpstr>Calisto MT</vt:lpstr>
      <vt:lpstr>Univers Condensed</vt:lpstr>
      <vt:lpstr>ChronicleVTI</vt:lpstr>
      <vt:lpstr> TÍTULO DEL TRABAJO: Jornadas de difusión de labor docente e investigación en la UNCAUS promovidas por la Secretaría de Ciencia y Técnica</vt:lpstr>
      <vt:lpstr>Objetivos y propósito de las jornadas</vt:lpstr>
      <vt:lpstr>MetodologÍa </vt:lpstr>
      <vt:lpstr>Resultados parciales o finales y conclusiones </vt:lpstr>
      <vt:lpstr>Resultados</vt:lpstr>
      <vt:lpstr>Resultados</vt:lpstr>
      <vt:lpstr>Conclusión o conclusiones parciales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Mara Cristina Romero</dc:creator>
  <cp:lastModifiedBy>Mara Cristina Romero</cp:lastModifiedBy>
  <cp:revision>6</cp:revision>
  <dcterms:created xsi:type="dcterms:W3CDTF">2025-05-09T16:53:14Z</dcterms:created>
  <dcterms:modified xsi:type="dcterms:W3CDTF">2025-07-07T14:18:54Z</dcterms:modified>
</cp:coreProperties>
</file>