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9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DF2607"/>
    <a:srgbClr val="CA45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9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Elipse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7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41112-A33E-4B2C-AC43-AB71F22E8E50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8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80F32-8C1D-4C2C-AB6C-272FBC4B9C6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10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11971-EA7E-40ED-BB0F-FC8E0F7B86ED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798B6-5F10-487E-9AC3-E20367A98C1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FEB21-DD02-4F4C-A53C-EEA345294A54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F0A0D-AA80-4CC3-A9FF-078192E5B7B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5BA8E-F350-488E-9D65-E1AFEB346813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DBC7-E958-431B-9BA9-B3B5C7FFEE7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5E5B9-3E52-45F6-BFF2-97DB6249AA1C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F81DF-BDC5-41DB-A514-0AB8CBC5F27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8C39D-5939-4188-9722-486AE95FFD32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E653-9991-43C9-9A2B-5D83B357768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Conector recto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37A03-2B90-4746-9FE3-A83337A4BD4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10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1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D8D78-49F0-4957-BE90-AEB48009F332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9A428-E937-477D-8F75-3961AC8036A4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4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E7767-2D4F-4FEA-A107-753B40A076C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5F418-0BA4-4861-B6CA-CE4E5721C986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3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F20AF-EC2F-44AE-BC61-B8D1F23B067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393CE-A013-4758-9434-769E1C3812A0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F905F-75DD-4DD8-9338-C9531FFE215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6D71D-3081-4C46-BECC-1B759C23592C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A8A1E-BA42-4E63-BD35-4B84F666992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8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  <a:endParaRPr lang="en-US" altLang="en-US" smtClean="0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6765364-62DA-48C1-BBD0-7C2E0B493FFE}" type="datetimeFigureOut">
              <a:rPr lang="es-AR"/>
              <a:pPr>
                <a:defRPr/>
              </a:pPr>
              <a:t>5/12/2025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6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E901314-430D-4570-A416-3D2F257537B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90" r:id="rId2"/>
    <p:sldLayoutId id="2147484099" r:id="rId3"/>
    <p:sldLayoutId id="2147484091" r:id="rId4"/>
    <p:sldLayoutId id="2147484100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9759A4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7D4989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9759A4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9759A4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4 Marcador de contenido"/>
          <p:cNvSpPr>
            <a:spLocks noGrp="1"/>
          </p:cNvSpPr>
          <p:nvPr>
            <p:ph idx="1"/>
          </p:nvPr>
        </p:nvSpPr>
        <p:spPr>
          <a:xfrm>
            <a:off x="457200" y="1428750"/>
            <a:ext cx="8258204" cy="5143522"/>
          </a:xfrm>
        </p:spPr>
        <p:txBody>
          <a:bodyPr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ES" sz="1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ES" sz="1700" b="1" dirty="0" smtClean="0"/>
              <a:t>El Instituto para el Estudio de la Educación, el Lenguaje y la Sociedad (Universidad Nacional de La Pampa, Argentina) </a:t>
            </a:r>
            <a:r>
              <a:rPr lang="es-ES" sz="1700" dirty="0" smtClean="0"/>
              <a:t>convoca a investigadores/as nacionales y extranjeros/as interesados/as en publicar artículos originales inéditos en la revista Educación, Lenguaje y Sociedad (</a:t>
            </a:r>
            <a:r>
              <a:rPr lang="es-AR" sz="1700" dirty="0" smtClean="0"/>
              <a:t>E-ISSN: 2545-7667</a:t>
            </a:r>
            <a:r>
              <a:rPr lang="es-ES" sz="1700" dirty="0" smtClean="0"/>
              <a:t>) a enviar sus contribuciones hasta el día </a:t>
            </a:r>
            <a:r>
              <a:rPr lang="es-ES" sz="1700" smtClean="0"/>
              <a:t>28de  febrero </a:t>
            </a:r>
            <a:r>
              <a:rPr lang="es-ES" sz="1700" smtClean="0"/>
              <a:t>de </a:t>
            </a:r>
            <a:r>
              <a:rPr lang="es-ES" sz="1700" smtClean="0"/>
              <a:t>2026.</a:t>
            </a:r>
            <a:endParaRPr lang="es-ES" sz="17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ES" sz="16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ES" sz="1500" dirty="0" smtClean="0"/>
              <a:t>Esta publicación está incluida en el </a:t>
            </a:r>
            <a:r>
              <a:rPr lang="es-ES" sz="1500" b="1" dirty="0" smtClean="0"/>
              <a:t>Núcleo Básico de Revistas Científicas Argentinas que administra el CAICYTCONICET (Resolución N° 2485/14 del CONICET).</a:t>
            </a:r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ES" sz="15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ES" sz="1500" dirty="0" smtClean="0"/>
              <a:t>Para enviar las contribuciones deberá registrarse como autor/a en:</a:t>
            </a:r>
            <a:r>
              <a:rPr lang="es-ES" sz="1500" b="1" u="sng" dirty="0" smtClean="0"/>
              <a:t> http://cerac.unlpam.edu.ar/index.php/els</a:t>
            </a:r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AR" sz="17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AR" sz="1600" dirty="0" smtClean="0"/>
              <a:t>Si desea conocer los requisitos de presentación de trabajos ingrese en ACERCA DE LA REVISTA/ENVIOS/NORMAS PARA LOS AUTORES-AS.</a:t>
            </a:r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AR" sz="16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AR" sz="1600" dirty="0" smtClean="0"/>
              <a:t>Puede realizar consultas sobre Política Editorial de la Revista contactándose con: </a:t>
            </a:r>
            <a:r>
              <a:rPr lang="es-AR" sz="1600" b="1" dirty="0" smtClean="0"/>
              <a:t>revistadelieles@yahoo.com.ar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202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UY" sz="2800" b="1" dirty="0" smtClean="0">
                <a:solidFill>
                  <a:schemeClr val="tx1"/>
                </a:solidFill>
              </a:rPr>
              <a:t>Educación, Lenguaje y Sociedad</a:t>
            </a:r>
            <a:endParaRPr lang="es-AR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134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Papel</vt:lpstr>
      <vt:lpstr>Educación, Lenguaje y Sociedad</vt:lpstr>
    </vt:vector>
  </TitlesOfParts>
  <Company>Luffi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Educación, Lenguaje y Sociedad</dc:title>
  <dc:creator>Luffi</dc:creator>
  <cp:lastModifiedBy>Usuario</cp:lastModifiedBy>
  <cp:revision>37</cp:revision>
  <dcterms:created xsi:type="dcterms:W3CDTF">2014-09-15T21:34:03Z</dcterms:created>
  <dcterms:modified xsi:type="dcterms:W3CDTF">2025-12-05T21:09:24Z</dcterms:modified>
</cp:coreProperties>
</file>